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photoAlbum layout="4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9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6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2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7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4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7D2F7-CB4C-45ED-A3EE-3D65EAF0C9E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01C1D-1192-4570-A544-959B05A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1 - Copy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2 - Copy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3 - Copy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4 - Copy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03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38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39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40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41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98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42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43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44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45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53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46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47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48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49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74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50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51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52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53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6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54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55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56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57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62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58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59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60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61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99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62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63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64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65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4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66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67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6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69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99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7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7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73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74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7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76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77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47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5 - Copy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6 - Copy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7 - Copy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8 - Copy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955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7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8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81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34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8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78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9 - Copy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10 - Copy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11 - Copy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12 - Copy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95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13 - Copy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14 - Copy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15 - Copy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16 - Copy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08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17 - Copy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18 - Copy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19 - Copy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20 - Copy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8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21 - Copy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22 - Copy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23 - Copy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24 - Copy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36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25 - Copy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26 - Copy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27 - Copy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29 - Copy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90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30 - Copy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31 - Copy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32 - Copy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33 - Copy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33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of the bones.34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t of the bones.35 - Cop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st of the bones.36 - Copy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t of the bones.37 - Cop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86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Community Colleges of Spokane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GaryB</dc:creator>
  <cp:lastModifiedBy>GaryB</cp:lastModifiedBy>
  <cp:revision>1</cp:revision>
  <dcterms:created xsi:type="dcterms:W3CDTF">2016-01-20T20:07:11Z</dcterms:created>
  <dcterms:modified xsi:type="dcterms:W3CDTF">2016-01-20T20:08:58Z</dcterms:modified>
</cp:coreProperties>
</file>